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83FA3-F1E0-4C40-BD27-E7D29FA4C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15129A-9F07-4615-9D40-31034DE78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305677-099C-4BB8-9206-73BC89CE0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9B4CC1-B5D7-4381-8BE9-EADF56BD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9A9E04-C3BC-4BCA-AA68-8E5509DB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46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1E32A-1FA1-47F5-837B-46F1DD26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331B93-8B6B-487B-AB2B-BBE6F9600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BD452B-C542-4D66-8E14-7DFD90CD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2E8A3E-657B-47EC-9C9A-5050BFA2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13B07-6485-428D-A0B3-B1360F99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54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CA1720-0563-4910-8172-9236C5578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D94919-7142-4FCD-80FC-CC0BB084A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BB6037-716E-4CC4-88E5-C31046C9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74ADEB-1C11-4BB7-8E7B-D3391CB0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7ADA92-4793-48DB-A826-9F80108D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915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ACA0A-0F20-4C61-A275-3714280E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6A1D28-2DBD-4193-B0A0-089A878B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1E680-F0D3-4C7A-9DB6-B2F476FD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1EE53A-9658-4CAF-B1A0-E0FC0CFA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33A9F0-1196-4527-B842-44D76E42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4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0F8BF-9885-4377-9387-A15DD7F2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9FD4F2-A7F2-4CC8-ACE7-D4D075ED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CE8813-B973-4D2B-9529-1B262439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343DA2-1716-4C80-98BC-595269D8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5A7425-A2FF-456A-9FB2-8AD1831B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08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22ADD-BF59-498C-B07A-0A0EAB99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E0E280-EB1B-483D-9B24-848F538EF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3978E3-F44B-4C27-92EF-43F943B67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133655-5304-4551-92ED-6749F1CF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1AA773-3A6B-4230-82C0-0A4DD276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14DB19-E125-4EFE-89F2-42BAB74D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45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191F8-46C1-469B-9B98-1ACE59E6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B1BB98-634A-49CF-A67B-2E0FF56C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BB63DE-45E2-4414-9D78-457494527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BDC5AF-BC07-4A1D-AE97-4486C023A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13FC9B-ADFA-4B7D-9EB3-E0275C8F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6998CF-CF2A-41E9-A187-00339FCC3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57F9BA-193E-40F1-83EA-C000D80B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1CA1A9-530F-4C43-AB2B-EA9B1872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71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1E3A1-000C-4D03-A10F-64BE8C11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A51F14-1C75-491C-8345-E7379243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548EFC-820B-4448-997B-49B39918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7FA1E1-5622-41A3-B001-F82B931D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2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80A2E2-2826-46F9-B408-4D2D0761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00BBAC-C877-4600-8A62-E3DC2864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26A7AD-1E70-40E7-B0BA-C8177F54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07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1B80E-95DA-4232-808E-AB51E518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381D34-4ABF-4A84-A847-BA700DF7D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C0D20E-7AB7-48D1-8E9E-2A8FE1DD1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1728C0-120F-49A2-94E1-65891F27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607FD0-99B9-4F32-A49B-F940371F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0C72BB-1C30-4487-A358-2E89A433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1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F0C0D-E3BD-470B-8AEC-DEDBECE4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35A4A-CDBA-4E69-9B37-B0E36360D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8FA7A1-63D9-4CCB-A6AD-42455CB84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487BAE-BDAB-4E7A-B56A-D981EE49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120B21-3286-44E1-80A9-BEEEC5A3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A13A81-0E08-4308-828C-C40DD027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72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F1F5FE-54E6-414A-9587-454B2B13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523783-FD9B-4229-A3A7-47C2D5AE7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42C0E-2FD4-4A62-96E8-6680D604D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24148-57D8-4118-89BD-ACF2D94DBEDD}" type="datetimeFigureOut">
              <a:rPr lang="es-ES" smtClean="0"/>
              <a:t>30/05/2025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604F13-1249-4DD2-9A90-47921348F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72239-1BF0-422E-964F-EF9A40C84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4A4A1-4CAD-4103-8641-AC9DD941F8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2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2AEBDA-5AC7-4F6F-A9CA-EE1CA91A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81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60B279-B369-456B-AEFA-9A7DCFE8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8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03CF12-3CC7-4A7C-ACFE-26EA6406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0C7F37-B85F-45F6-8E9F-410BAE9E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4BDEBA-B3F2-4BFD-831E-BA0B12AF7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412B9C-CEF4-4805-89AD-FF68A65A5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AD1588-5880-43B6-8BCD-1C589D57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5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C33244-B1C4-4948-94A1-B04D9800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39A16E-5AEC-46A3-A0CA-C9632F04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4" y="-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A083D7-93D9-4E9F-8B2B-42DB290E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5BBE28-B8CF-407D-A87F-86543B731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0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Armentia</dc:creator>
  <cp:lastModifiedBy>Eduardo Ortas</cp:lastModifiedBy>
  <cp:revision>4</cp:revision>
  <cp:lastPrinted>2025-05-29T23:34:04Z</cp:lastPrinted>
  <dcterms:created xsi:type="dcterms:W3CDTF">2025-05-29T20:34:05Z</dcterms:created>
  <dcterms:modified xsi:type="dcterms:W3CDTF">2025-05-29T23:38:32Z</dcterms:modified>
</cp:coreProperties>
</file>